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6858000" cy="9144000" type="screen4x3"/>
  <p:notesSz cx="6735763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59" d="100"/>
          <a:sy n="59" d="100"/>
        </p:scale>
        <p:origin x="175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23BAF-4270-421F-93D2-CAD6E867BEDB}" type="datetimeFigureOut">
              <a:rPr kumimoji="1" lang="ja-JP" altLang="en-US" smtClean="0"/>
              <a:t>2025/10/27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CD666-B22B-4A4B-8CC2-D32E7CBCD0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1285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23BAF-4270-421F-93D2-CAD6E867BEDB}" type="datetimeFigureOut">
              <a:rPr kumimoji="1" lang="ja-JP" altLang="en-US" smtClean="0"/>
              <a:t>2025/10/27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CD666-B22B-4A4B-8CC2-D32E7CBCD0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6343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23BAF-4270-421F-93D2-CAD6E867BEDB}" type="datetimeFigureOut">
              <a:rPr kumimoji="1" lang="ja-JP" altLang="en-US" smtClean="0"/>
              <a:t>2025/10/27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CD666-B22B-4A4B-8CC2-D32E7CBCD0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1993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23BAF-4270-421F-93D2-CAD6E867BEDB}" type="datetimeFigureOut">
              <a:rPr kumimoji="1" lang="ja-JP" altLang="en-US" smtClean="0"/>
              <a:t>2025/10/27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CD666-B22B-4A4B-8CC2-D32E7CBCD0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605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23BAF-4270-421F-93D2-CAD6E867BEDB}" type="datetimeFigureOut">
              <a:rPr kumimoji="1" lang="ja-JP" altLang="en-US" smtClean="0"/>
              <a:t>2025/10/27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CD666-B22B-4A4B-8CC2-D32E7CBCD0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2351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23BAF-4270-421F-93D2-CAD6E867BEDB}" type="datetimeFigureOut">
              <a:rPr kumimoji="1" lang="ja-JP" altLang="en-US" smtClean="0"/>
              <a:t>2025/10/27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CD666-B22B-4A4B-8CC2-D32E7CBCD0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646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23BAF-4270-421F-93D2-CAD6E867BEDB}" type="datetimeFigureOut">
              <a:rPr kumimoji="1" lang="ja-JP" altLang="en-US" smtClean="0"/>
              <a:t>2025/10/27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CD666-B22B-4A4B-8CC2-D32E7CBCD0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7812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23BAF-4270-421F-93D2-CAD6E867BEDB}" type="datetimeFigureOut">
              <a:rPr kumimoji="1" lang="ja-JP" altLang="en-US" smtClean="0"/>
              <a:t>2025/10/27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CD666-B22B-4A4B-8CC2-D32E7CBCD0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1084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23BAF-4270-421F-93D2-CAD6E867BEDB}" type="datetimeFigureOut">
              <a:rPr kumimoji="1" lang="ja-JP" altLang="en-US" smtClean="0"/>
              <a:t>2025/10/27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CD666-B22B-4A4B-8CC2-D32E7CBCD0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0036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23BAF-4270-421F-93D2-CAD6E867BEDB}" type="datetimeFigureOut">
              <a:rPr kumimoji="1" lang="ja-JP" altLang="en-US" smtClean="0"/>
              <a:t>2025/10/27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CD666-B22B-4A4B-8CC2-D32E7CBCD0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4486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23BAF-4270-421F-93D2-CAD6E867BEDB}" type="datetimeFigureOut">
              <a:rPr kumimoji="1" lang="ja-JP" altLang="en-US" smtClean="0"/>
              <a:t>2025/10/27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CD666-B22B-4A4B-8CC2-D32E7CBCD0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6881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E23BAF-4270-421F-93D2-CAD6E867BEDB}" type="datetimeFigureOut">
              <a:rPr kumimoji="1" lang="ja-JP" altLang="en-US" smtClean="0"/>
              <a:t>2025/10/27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FCD666-B22B-4A4B-8CC2-D32E7CBCD0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8085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142508"/>
            <a:ext cx="5829300" cy="1414237"/>
          </a:xfrm>
        </p:spPr>
        <p:txBody>
          <a:bodyPr/>
          <a:lstStyle/>
          <a:p>
            <a:r>
              <a:rPr kumimoji="1" lang="ja-JP" altLang="en-US" dirty="0" smtClean="0">
                <a:solidFill>
                  <a:schemeClr val="accent2">
                    <a:lumMod val="75000"/>
                  </a:schemeClr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マイナンバーカード時間外・休日窓口</a:t>
            </a:r>
            <a:endParaRPr kumimoji="1" lang="ja-JP" altLang="en-US" dirty="0">
              <a:solidFill>
                <a:schemeClr val="accent2">
                  <a:lumMod val="75000"/>
                </a:schemeClr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8130" y="1935677"/>
            <a:ext cx="6507678" cy="6982691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>
            <a:normAutofit fontScale="92500" lnSpcReduction="10000"/>
          </a:bodyPr>
          <a:lstStyle/>
          <a:p>
            <a:pPr algn="l"/>
            <a:r>
              <a:rPr lang="ja-JP" altLang="en-US" sz="1900" dirty="0" smtClean="0"/>
              <a:t>■</a:t>
            </a:r>
            <a:r>
              <a:rPr lang="ja-JP" altLang="en-US" sz="1900" b="1" dirty="0" smtClean="0"/>
              <a:t>時間外窓口</a:t>
            </a:r>
            <a:r>
              <a:rPr lang="ja-JP" altLang="en-US" sz="1900" dirty="0" smtClean="0"/>
              <a:t>　</a:t>
            </a:r>
            <a:endParaRPr lang="en-US" altLang="ja-JP" sz="1900" dirty="0" smtClean="0"/>
          </a:p>
          <a:p>
            <a:pPr algn="l"/>
            <a:r>
              <a:rPr lang="ja-JP" altLang="en-US" sz="1900" dirty="0" smtClean="0"/>
              <a:t>　開設</a:t>
            </a:r>
            <a:r>
              <a:rPr lang="ja-JP" altLang="en-US" sz="1900" dirty="0"/>
              <a:t>場所：本庁市民課（マイナンバーカード受付窓口</a:t>
            </a:r>
            <a:r>
              <a:rPr lang="ja-JP" altLang="en-US" sz="1900" dirty="0" smtClean="0"/>
              <a:t>）</a:t>
            </a:r>
            <a:endParaRPr lang="en-US" altLang="ja-JP" sz="1900" dirty="0" smtClean="0"/>
          </a:p>
          <a:p>
            <a:pPr algn="l"/>
            <a:r>
              <a:rPr lang="ja-JP" altLang="en-US" sz="1900" dirty="0" smtClean="0"/>
              <a:t>　開設日時</a:t>
            </a:r>
            <a:r>
              <a:rPr lang="ja-JP" altLang="en-US" sz="1900" dirty="0" smtClean="0"/>
              <a:t>：</a:t>
            </a:r>
            <a:r>
              <a:rPr lang="en-US" altLang="ja-JP" sz="1900" dirty="0" smtClean="0"/>
              <a:t>12</a:t>
            </a:r>
            <a:r>
              <a:rPr lang="ja-JP" altLang="en-US" sz="1900" dirty="0" smtClean="0"/>
              <a:t>月</a:t>
            </a:r>
            <a:r>
              <a:rPr lang="en-US" altLang="ja-JP" sz="1900" dirty="0" smtClean="0"/>
              <a:t>11</a:t>
            </a:r>
            <a:r>
              <a:rPr lang="ja-JP" altLang="en-US" sz="1900" dirty="0" smtClean="0"/>
              <a:t>日</a:t>
            </a:r>
            <a:r>
              <a:rPr lang="ja-JP" altLang="en-US" sz="1900" dirty="0" smtClean="0"/>
              <a:t>（木）、</a:t>
            </a:r>
            <a:r>
              <a:rPr lang="en-US" altLang="ja-JP" sz="1900" dirty="0"/>
              <a:t> </a:t>
            </a:r>
            <a:r>
              <a:rPr lang="en-US" altLang="ja-JP" sz="1900" dirty="0" smtClean="0"/>
              <a:t>1</a:t>
            </a:r>
            <a:r>
              <a:rPr lang="ja-JP" altLang="en-US" sz="1900" dirty="0" smtClean="0"/>
              <a:t>月</a:t>
            </a:r>
            <a:r>
              <a:rPr lang="en-US" altLang="ja-JP" sz="1900" dirty="0" smtClean="0"/>
              <a:t>8</a:t>
            </a:r>
            <a:r>
              <a:rPr lang="ja-JP" altLang="en-US" sz="1900" dirty="0" smtClean="0"/>
              <a:t>日</a:t>
            </a:r>
            <a:r>
              <a:rPr lang="ja-JP" altLang="en-US" sz="1900" dirty="0"/>
              <a:t>（木）</a:t>
            </a:r>
            <a:endParaRPr lang="en-US" altLang="ja-JP" sz="1900" dirty="0" smtClean="0"/>
          </a:p>
          <a:p>
            <a:pPr algn="l"/>
            <a:r>
              <a:rPr lang="ja-JP" altLang="en-US" sz="1900" dirty="0"/>
              <a:t>　</a:t>
            </a:r>
            <a:r>
              <a:rPr lang="ja-JP" altLang="en-US" sz="1900" dirty="0" smtClean="0"/>
              <a:t>　　　　　午後</a:t>
            </a:r>
            <a:r>
              <a:rPr lang="en-US" altLang="ja-JP" sz="1900" dirty="0"/>
              <a:t>5</a:t>
            </a:r>
            <a:r>
              <a:rPr lang="ja-JP" altLang="en-US" sz="1900" dirty="0"/>
              <a:t>時</a:t>
            </a:r>
            <a:r>
              <a:rPr lang="en-US" altLang="ja-JP" sz="1900" dirty="0"/>
              <a:t>15</a:t>
            </a:r>
            <a:r>
              <a:rPr lang="ja-JP" altLang="en-US" sz="1900" dirty="0"/>
              <a:t>分～午後</a:t>
            </a:r>
            <a:r>
              <a:rPr lang="en-US" altLang="ja-JP" sz="1900" dirty="0"/>
              <a:t>8</a:t>
            </a:r>
            <a:r>
              <a:rPr lang="ja-JP" altLang="en-US" sz="1900" dirty="0" smtClean="0"/>
              <a:t>時</a:t>
            </a:r>
            <a:endParaRPr lang="en-US" altLang="ja-JP" sz="1900" dirty="0" smtClean="0"/>
          </a:p>
          <a:p>
            <a:pPr algn="l"/>
            <a:endParaRPr lang="en-US" altLang="ja-JP" sz="1100" dirty="0" smtClean="0"/>
          </a:p>
          <a:p>
            <a:pPr algn="l"/>
            <a:r>
              <a:rPr lang="ja-JP" altLang="en-US" sz="1400" dirty="0" smtClean="0"/>
              <a:t>　</a:t>
            </a:r>
            <a:r>
              <a:rPr lang="en-US" altLang="ja-JP" sz="1400" dirty="0" smtClean="0"/>
              <a:t>※</a:t>
            </a:r>
            <a:r>
              <a:rPr lang="ja-JP" altLang="en-US" sz="1400" dirty="0"/>
              <a:t>各総合支所を受取場所として指定されている方が</a:t>
            </a:r>
            <a:r>
              <a:rPr lang="ja-JP" altLang="ja-JP" sz="1400" dirty="0" smtClean="0"/>
              <a:t>、</a:t>
            </a:r>
            <a:r>
              <a:rPr lang="ja-JP" altLang="ja-JP" sz="1400" dirty="0"/>
              <a:t>時間外でのカード</a:t>
            </a:r>
            <a:r>
              <a:rPr lang="ja-JP" altLang="ja-JP" sz="1400" dirty="0" smtClean="0"/>
              <a:t>の</a:t>
            </a:r>
            <a:endParaRPr lang="en-US" altLang="ja-JP" sz="1400" dirty="0" smtClean="0"/>
          </a:p>
          <a:p>
            <a:pPr algn="l"/>
            <a:r>
              <a:rPr lang="ja-JP" altLang="en-US" sz="1400" dirty="0" smtClean="0"/>
              <a:t>　　受</a:t>
            </a:r>
            <a:r>
              <a:rPr lang="ja-JP" altLang="ja-JP" sz="1400" dirty="0" smtClean="0"/>
              <a:t>取り</a:t>
            </a:r>
            <a:r>
              <a:rPr lang="ja-JP" altLang="ja-JP" sz="1400" dirty="0"/>
              <a:t>を希望する場合は</a:t>
            </a:r>
            <a:r>
              <a:rPr lang="ja-JP" altLang="ja-JP" sz="1400" dirty="0" smtClean="0"/>
              <a:t>、</a:t>
            </a:r>
            <a:r>
              <a:rPr lang="ja-JP" altLang="en-US" sz="1400" dirty="0" smtClean="0"/>
              <a:t>１２月は１２月８日</a:t>
            </a:r>
            <a:r>
              <a:rPr lang="ja-JP" altLang="en-US" sz="1400" dirty="0" smtClean="0"/>
              <a:t>（月）</a:t>
            </a:r>
            <a:r>
              <a:rPr lang="ja-JP" altLang="en-US" sz="1400" dirty="0"/>
              <a:t>まで</a:t>
            </a:r>
            <a:r>
              <a:rPr lang="ja-JP" altLang="en-US" sz="1400" dirty="0" smtClean="0"/>
              <a:t>、</a:t>
            </a:r>
            <a:endParaRPr lang="en-US" altLang="ja-JP" sz="1400" dirty="0" smtClean="0"/>
          </a:p>
          <a:p>
            <a:pPr algn="l"/>
            <a:r>
              <a:rPr lang="ja-JP" altLang="en-US" sz="1400" dirty="0" smtClean="0"/>
              <a:t>　　　　　　　　　　　　　　　１月は１月５日（月）までにご連絡ください。</a:t>
            </a:r>
          </a:p>
          <a:p>
            <a:pPr algn="l"/>
            <a:endParaRPr lang="en-US" altLang="ja-JP" dirty="0" smtClean="0"/>
          </a:p>
          <a:p>
            <a:pPr algn="l"/>
            <a:endParaRPr lang="en-US" altLang="ja-JP" dirty="0"/>
          </a:p>
          <a:p>
            <a:pPr algn="l"/>
            <a:r>
              <a:rPr lang="ja-JP" altLang="en-US" sz="1900" dirty="0" smtClean="0"/>
              <a:t>■</a:t>
            </a:r>
            <a:r>
              <a:rPr lang="ja-JP" altLang="en-US" sz="1900" b="1" dirty="0" smtClean="0"/>
              <a:t>休日窓口</a:t>
            </a:r>
            <a:endParaRPr lang="en-US" altLang="ja-JP" sz="1900" b="1" dirty="0" smtClean="0"/>
          </a:p>
          <a:p>
            <a:pPr algn="l"/>
            <a:r>
              <a:rPr lang="ja-JP" altLang="en-US" sz="1900" dirty="0" smtClean="0"/>
              <a:t>　開設</a:t>
            </a:r>
            <a:r>
              <a:rPr lang="ja-JP" altLang="en-US" sz="1900" dirty="0"/>
              <a:t>場所：本庁市民課（マイナンバーカード受付窓口）</a:t>
            </a:r>
            <a:endParaRPr lang="en-US" altLang="ja-JP" sz="1900" dirty="0"/>
          </a:p>
          <a:p>
            <a:pPr algn="l"/>
            <a:r>
              <a:rPr lang="ja-JP" altLang="en-US" sz="1900" dirty="0"/>
              <a:t>　開設日時</a:t>
            </a:r>
            <a:r>
              <a:rPr lang="ja-JP" altLang="en-US" sz="1900" dirty="0" smtClean="0"/>
              <a:t>：</a:t>
            </a:r>
            <a:r>
              <a:rPr lang="en-US" altLang="ja-JP" sz="1900" dirty="0"/>
              <a:t> </a:t>
            </a:r>
            <a:r>
              <a:rPr lang="en-US" altLang="ja-JP" sz="1900" dirty="0" smtClean="0"/>
              <a:t>12</a:t>
            </a:r>
            <a:r>
              <a:rPr lang="ja-JP" altLang="en-US" sz="1900" dirty="0" smtClean="0"/>
              <a:t>月</a:t>
            </a:r>
            <a:r>
              <a:rPr lang="en-US" altLang="ja-JP" sz="1900" dirty="0" smtClean="0"/>
              <a:t>27</a:t>
            </a:r>
            <a:r>
              <a:rPr lang="ja-JP" altLang="en-US" sz="1900" dirty="0" smtClean="0"/>
              <a:t>日</a:t>
            </a:r>
            <a:r>
              <a:rPr lang="ja-JP" altLang="en-US" sz="1900" dirty="0" smtClean="0"/>
              <a:t>（土）、</a:t>
            </a:r>
            <a:r>
              <a:rPr lang="en-US" altLang="ja-JP" sz="1900" dirty="0"/>
              <a:t> </a:t>
            </a:r>
            <a:r>
              <a:rPr lang="en-US" altLang="ja-JP" sz="1900" dirty="0"/>
              <a:t>12</a:t>
            </a:r>
            <a:r>
              <a:rPr lang="ja-JP" altLang="en-US" sz="1900" dirty="0"/>
              <a:t>月</a:t>
            </a:r>
            <a:r>
              <a:rPr lang="en-US" altLang="ja-JP" sz="1900" dirty="0" smtClean="0"/>
              <a:t>28</a:t>
            </a:r>
            <a:r>
              <a:rPr lang="ja-JP" altLang="en-US" sz="1900" dirty="0" smtClean="0"/>
              <a:t>日</a:t>
            </a:r>
            <a:r>
              <a:rPr lang="ja-JP" altLang="en-US" sz="1900" dirty="0" smtClean="0"/>
              <a:t>（日）</a:t>
            </a:r>
            <a:endParaRPr lang="en-US" altLang="ja-JP" sz="1900" dirty="0" smtClean="0"/>
          </a:p>
          <a:p>
            <a:pPr algn="l"/>
            <a:r>
              <a:rPr lang="ja-JP" altLang="en-US" sz="1900" dirty="0" smtClean="0"/>
              <a:t>　　　　　　</a:t>
            </a:r>
            <a:r>
              <a:rPr lang="en-US" altLang="ja-JP" sz="1900" dirty="0"/>
              <a:t> </a:t>
            </a:r>
            <a:r>
              <a:rPr lang="ja-JP" altLang="en-US" sz="1900" dirty="0" smtClean="0"/>
              <a:t> </a:t>
            </a:r>
            <a:r>
              <a:rPr lang="en-US" altLang="ja-JP" sz="1900" dirty="0" smtClean="0"/>
              <a:t>1</a:t>
            </a:r>
            <a:r>
              <a:rPr lang="ja-JP" altLang="en-US" sz="1900" dirty="0" smtClean="0"/>
              <a:t>月</a:t>
            </a:r>
            <a:r>
              <a:rPr lang="en-US" altLang="ja-JP" sz="1900" dirty="0" smtClean="0"/>
              <a:t>24</a:t>
            </a:r>
            <a:r>
              <a:rPr lang="ja-JP" altLang="en-US" sz="1900" dirty="0" smtClean="0"/>
              <a:t>日</a:t>
            </a:r>
            <a:r>
              <a:rPr lang="ja-JP" altLang="en-US" sz="1900" dirty="0"/>
              <a:t>（土）</a:t>
            </a:r>
            <a:r>
              <a:rPr lang="ja-JP" altLang="en-US" sz="1900" dirty="0" smtClean="0"/>
              <a:t>、</a:t>
            </a:r>
            <a:r>
              <a:rPr lang="en-US" altLang="ja-JP" sz="1900" dirty="0"/>
              <a:t> </a:t>
            </a:r>
            <a:r>
              <a:rPr lang="en-US" altLang="ja-JP" sz="1900" dirty="0" smtClean="0"/>
              <a:t>  </a:t>
            </a:r>
            <a:r>
              <a:rPr lang="en-US" altLang="ja-JP" sz="1900" dirty="0" smtClean="0"/>
              <a:t>1</a:t>
            </a:r>
            <a:r>
              <a:rPr lang="ja-JP" altLang="en-US" sz="1900" dirty="0" smtClean="0"/>
              <a:t>月</a:t>
            </a:r>
            <a:r>
              <a:rPr lang="en-US" altLang="ja-JP" sz="1900" dirty="0" smtClean="0"/>
              <a:t>25 </a:t>
            </a:r>
            <a:r>
              <a:rPr lang="ja-JP" altLang="en-US" sz="1900" dirty="0" smtClean="0"/>
              <a:t>日</a:t>
            </a:r>
            <a:r>
              <a:rPr lang="ja-JP" altLang="en-US" sz="1900" dirty="0"/>
              <a:t>（日</a:t>
            </a:r>
            <a:r>
              <a:rPr lang="ja-JP" altLang="en-US" sz="1900" dirty="0" smtClean="0"/>
              <a:t>）</a:t>
            </a:r>
            <a:endParaRPr lang="en-US" altLang="ja-JP" sz="1900" dirty="0"/>
          </a:p>
          <a:p>
            <a:pPr algn="l"/>
            <a:r>
              <a:rPr lang="ja-JP" altLang="en-US" sz="1900" dirty="0" smtClean="0"/>
              <a:t>　　　　　　</a:t>
            </a:r>
            <a:r>
              <a:rPr lang="ja-JP" altLang="ja-JP" sz="1900" dirty="0" smtClean="0"/>
              <a:t>午前</a:t>
            </a:r>
            <a:r>
              <a:rPr lang="en-US" altLang="ja-JP" sz="1900" dirty="0" smtClean="0"/>
              <a:t>9</a:t>
            </a:r>
            <a:r>
              <a:rPr lang="ja-JP" altLang="ja-JP" sz="1900" dirty="0" smtClean="0"/>
              <a:t>時～正午</a:t>
            </a:r>
          </a:p>
          <a:p>
            <a:pPr algn="l"/>
            <a:r>
              <a:rPr lang="ja-JP" altLang="en-US" dirty="0"/>
              <a:t>　</a:t>
            </a:r>
            <a:endParaRPr lang="en-US" altLang="ja-JP" dirty="0" smtClean="0"/>
          </a:p>
          <a:p>
            <a:pPr algn="l"/>
            <a:r>
              <a:rPr lang="ja-JP" altLang="en-US" dirty="0" smtClean="0"/>
              <a:t>　</a:t>
            </a:r>
            <a:r>
              <a:rPr lang="en-US" altLang="ja-JP" sz="1400" dirty="0" smtClean="0"/>
              <a:t>※</a:t>
            </a:r>
            <a:r>
              <a:rPr lang="ja-JP" altLang="en-US" sz="1400" b="1" u="sng" dirty="0" smtClean="0"/>
              <a:t>事前</a:t>
            </a:r>
            <a:r>
              <a:rPr lang="ja-JP" altLang="en-US" sz="1400" b="1" u="sng" dirty="0"/>
              <a:t>予約制</a:t>
            </a:r>
            <a:r>
              <a:rPr lang="ja-JP" altLang="en-US" sz="1400" dirty="0"/>
              <a:t>です</a:t>
            </a:r>
            <a:r>
              <a:rPr lang="ja-JP" altLang="en-US" sz="1400" dirty="0" smtClean="0"/>
              <a:t>。</a:t>
            </a:r>
            <a:r>
              <a:rPr lang="ja-JP" altLang="en-US" sz="1400" dirty="0"/>
              <a:t>１２月は１２月</a:t>
            </a:r>
            <a:r>
              <a:rPr lang="ja-JP" altLang="en-US" sz="1400" dirty="0" smtClean="0"/>
              <a:t>２５日</a:t>
            </a:r>
            <a:r>
              <a:rPr lang="ja-JP" altLang="en-US" sz="1400" dirty="0" smtClean="0"/>
              <a:t>（木）まで</a:t>
            </a:r>
            <a:r>
              <a:rPr lang="ja-JP" altLang="en-US" sz="1400" dirty="0" smtClean="0"/>
              <a:t>、</a:t>
            </a:r>
            <a:endParaRPr lang="en-US" altLang="ja-JP" sz="1400" dirty="0" smtClean="0"/>
          </a:p>
          <a:p>
            <a:pPr algn="l"/>
            <a:r>
              <a:rPr lang="ja-JP" altLang="en-US" sz="1400" dirty="0"/>
              <a:t>　</a:t>
            </a:r>
            <a:r>
              <a:rPr lang="ja-JP" altLang="en-US" sz="1400" dirty="0" smtClean="0"/>
              <a:t>　　　　　　　　　　</a:t>
            </a:r>
            <a:r>
              <a:rPr lang="ja-JP" altLang="en-US" sz="1400" dirty="0" smtClean="0"/>
              <a:t>１月は１月２２日（</a:t>
            </a:r>
            <a:r>
              <a:rPr lang="ja-JP" altLang="en-US" sz="1400" dirty="0" smtClean="0"/>
              <a:t>木</a:t>
            </a:r>
            <a:r>
              <a:rPr lang="ja-JP" altLang="en-US" sz="1400" dirty="0"/>
              <a:t>）</a:t>
            </a:r>
            <a:r>
              <a:rPr lang="ja-JP" altLang="en-US" sz="1400" dirty="0" smtClean="0"/>
              <a:t>までにご予約ください</a:t>
            </a:r>
            <a:r>
              <a:rPr lang="ja-JP" altLang="en-US" sz="1400" dirty="0"/>
              <a:t>。</a:t>
            </a:r>
          </a:p>
          <a:p>
            <a:pPr algn="l"/>
            <a:r>
              <a:rPr lang="ja-JP" altLang="en-US" sz="1400" dirty="0" smtClean="0"/>
              <a:t>　</a:t>
            </a:r>
            <a:r>
              <a:rPr lang="en-US" altLang="ja-JP" sz="1400" dirty="0" smtClean="0"/>
              <a:t>※</a:t>
            </a:r>
            <a:r>
              <a:rPr lang="ja-JP" altLang="en-US" sz="1400" dirty="0" smtClean="0"/>
              <a:t>各総合</a:t>
            </a:r>
            <a:r>
              <a:rPr lang="ja-JP" altLang="en-US" sz="1400" dirty="0"/>
              <a:t>支所を受取場所として指定されている方が、休日窓口</a:t>
            </a:r>
            <a:r>
              <a:rPr lang="en-US" altLang="ja-JP" sz="1400" dirty="0"/>
              <a:t>(</a:t>
            </a:r>
            <a:r>
              <a:rPr lang="ja-JP" altLang="en-US" sz="1400" dirty="0"/>
              <a:t>本庁</a:t>
            </a:r>
            <a:r>
              <a:rPr lang="en-US" altLang="ja-JP" sz="1400" dirty="0"/>
              <a:t>)</a:t>
            </a:r>
            <a:r>
              <a:rPr lang="ja-JP" altLang="en-US" sz="1400" dirty="0" err="1" smtClean="0"/>
              <a:t>での</a:t>
            </a:r>
            <a:endParaRPr lang="en-US" altLang="ja-JP" sz="1400" dirty="0" smtClean="0"/>
          </a:p>
          <a:p>
            <a:pPr algn="l"/>
            <a:r>
              <a:rPr lang="ja-JP" altLang="en-US" sz="1400" dirty="0"/>
              <a:t>　</a:t>
            </a:r>
            <a:r>
              <a:rPr lang="ja-JP" altLang="en-US" sz="1400" dirty="0" smtClean="0"/>
              <a:t>　</a:t>
            </a:r>
            <a:r>
              <a:rPr lang="ja-JP" altLang="en-US" sz="1400" dirty="0" smtClean="0"/>
              <a:t>受取に変更</a:t>
            </a:r>
            <a:r>
              <a:rPr lang="ja-JP" altLang="en-US" sz="1400" dirty="0"/>
              <a:t>する場合は、</a:t>
            </a:r>
            <a:r>
              <a:rPr lang="ja-JP" altLang="en-US" sz="1400" dirty="0" smtClean="0"/>
              <a:t>１２月</a:t>
            </a:r>
            <a:r>
              <a:rPr lang="ja-JP" altLang="en-US" sz="1400" dirty="0" smtClean="0"/>
              <a:t>は</a:t>
            </a:r>
            <a:r>
              <a:rPr lang="ja-JP" altLang="en-US" sz="1400" dirty="0" smtClean="0"/>
              <a:t>１２月２２日</a:t>
            </a:r>
            <a:r>
              <a:rPr lang="ja-JP" altLang="en-US" sz="1400" dirty="0" smtClean="0"/>
              <a:t>（月）まで</a:t>
            </a:r>
            <a:r>
              <a:rPr lang="ja-JP" altLang="en-US" sz="1400" dirty="0" smtClean="0"/>
              <a:t>、</a:t>
            </a:r>
            <a:endParaRPr lang="en-US" altLang="ja-JP" sz="1400" dirty="0" smtClean="0"/>
          </a:p>
          <a:p>
            <a:pPr algn="l"/>
            <a:r>
              <a:rPr lang="ja-JP" altLang="en-US" sz="1400" dirty="0" smtClean="0"/>
              <a:t> 　　　　　　　　　　　　　　１月は１月１９日（</a:t>
            </a:r>
            <a:r>
              <a:rPr lang="ja-JP" altLang="en-US" sz="1400" dirty="0"/>
              <a:t>月）まで</a:t>
            </a:r>
            <a:r>
              <a:rPr lang="ja-JP" altLang="en-US" sz="1400" dirty="0" smtClean="0"/>
              <a:t>にご連絡</a:t>
            </a:r>
            <a:r>
              <a:rPr lang="ja-JP" altLang="en-US" sz="1400" dirty="0"/>
              <a:t>ください</a:t>
            </a:r>
            <a:r>
              <a:rPr lang="ja-JP" altLang="en-US" sz="1400" dirty="0" smtClean="0"/>
              <a:t>。</a:t>
            </a:r>
            <a:endParaRPr lang="en-US" altLang="ja-JP" sz="1400" dirty="0" smtClean="0"/>
          </a:p>
          <a:p>
            <a:pPr algn="l"/>
            <a:endParaRPr lang="en-US" altLang="ja-JP" sz="1400" dirty="0" smtClean="0"/>
          </a:p>
          <a:p>
            <a:pPr algn="l"/>
            <a:r>
              <a:rPr lang="ja-JP" altLang="en-US" sz="1400" dirty="0" smtClean="0"/>
              <a:t>　</a:t>
            </a:r>
            <a:r>
              <a:rPr lang="ja-JP" altLang="en-US" dirty="0" smtClean="0"/>
              <a:t>連絡先：</a:t>
            </a:r>
            <a:r>
              <a:rPr lang="en-US" altLang="ja-JP" dirty="0" smtClean="0"/>
              <a:t>0197-34-2223</a:t>
            </a:r>
            <a:r>
              <a:rPr lang="ja-JP" altLang="en-US" dirty="0" smtClean="0"/>
              <a:t>（直通）</a:t>
            </a:r>
            <a:r>
              <a:rPr lang="en-US" altLang="ja-JP" dirty="0" smtClean="0"/>
              <a:t>【</a:t>
            </a:r>
            <a:r>
              <a:rPr lang="ja-JP" altLang="en-US" dirty="0" smtClean="0"/>
              <a:t>市民課マイナンバー担当</a:t>
            </a:r>
            <a:r>
              <a:rPr lang="en-US" altLang="ja-JP" dirty="0" smtClean="0"/>
              <a:t>】</a:t>
            </a:r>
          </a:p>
          <a:p>
            <a:pPr algn="l"/>
            <a:endParaRPr lang="en-US" altLang="ja-JP" dirty="0" smtClean="0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5159" y="874468"/>
            <a:ext cx="1062841" cy="103963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531541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676</TotalTime>
  <Words>302</Words>
  <Application>Microsoft Office PowerPoint</Application>
  <PresentationFormat>画面に合わせる (4:3)</PresentationFormat>
  <Paragraphs>24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HGS創英角ﾎﾟｯﾌﾟ体</vt:lpstr>
      <vt:lpstr>游ゴシック</vt:lpstr>
      <vt:lpstr>游ゴシック Light</vt:lpstr>
      <vt:lpstr>Arial</vt:lpstr>
      <vt:lpstr>Calibri</vt:lpstr>
      <vt:lpstr>Calibri Light</vt:lpstr>
      <vt:lpstr>Office テーマ</vt:lpstr>
      <vt:lpstr>マイナンバーカード時間外・休日窓口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マイナンバーカード時間外・休日窓口</dc:title>
  <dc:creator>ous10756</dc:creator>
  <cp:lastModifiedBy>ous11401</cp:lastModifiedBy>
  <cp:revision>29</cp:revision>
  <cp:lastPrinted>2024-05-17T02:42:17Z</cp:lastPrinted>
  <dcterms:created xsi:type="dcterms:W3CDTF">2023-11-20T23:44:28Z</dcterms:created>
  <dcterms:modified xsi:type="dcterms:W3CDTF">2025-10-27T10:03:26Z</dcterms:modified>
</cp:coreProperties>
</file>