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144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17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28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34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99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0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35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4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81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8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03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486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23BAF-4270-421F-93D2-CAD6E867BEDB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88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23BAF-4270-421F-93D2-CAD6E867BEDB}" type="datetimeFigureOut">
              <a:rPr kumimoji="1" lang="ja-JP" altLang="en-US" smtClean="0"/>
              <a:t>2025/7/9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CD666-B22B-4A4B-8CC2-D32E7CBCD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08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142508"/>
            <a:ext cx="5829300" cy="1414237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マイナンバーカード時間外・休日窓口</a:t>
            </a:r>
            <a:endParaRPr kumimoji="1" lang="ja-JP" altLang="en-US" dirty="0">
              <a:solidFill>
                <a:schemeClr val="accent2">
                  <a:lumMod val="7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8130" y="1935677"/>
            <a:ext cx="6507678" cy="698269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l"/>
            <a:r>
              <a:rPr lang="ja-JP" altLang="en-US" sz="1900" dirty="0" smtClean="0"/>
              <a:t>■</a:t>
            </a:r>
            <a:r>
              <a:rPr lang="ja-JP" altLang="en-US" sz="1900" b="1" dirty="0" smtClean="0"/>
              <a:t>時間外窓口</a:t>
            </a:r>
            <a:r>
              <a:rPr lang="ja-JP" altLang="en-US" sz="1900" dirty="0" smtClean="0"/>
              <a:t>　</a:t>
            </a:r>
            <a:endParaRPr lang="en-US" altLang="ja-JP" sz="1900" dirty="0" smtClean="0"/>
          </a:p>
          <a:p>
            <a:pPr algn="l"/>
            <a:r>
              <a:rPr lang="ja-JP" altLang="en-US" sz="1900" dirty="0" smtClean="0"/>
              <a:t>　開設</a:t>
            </a:r>
            <a:r>
              <a:rPr lang="ja-JP" altLang="en-US" sz="1900" dirty="0"/>
              <a:t>場所：本庁市民課（マイナンバーカード受付窓口</a:t>
            </a:r>
            <a:r>
              <a:rPr lang="ja-JP" altLang="en-US" sz="1900" dirty="0" smtClean="0"/>
              <a:t>）</a:t>
            </a:r>
            <a:endParaRPr lang="en-US" altLang="ja-JP" sz="1900" dirty="0" smtClean="0"/>
          </a:p>
          <a:p>
            <a:pPr algn="l"/>
            <a:r>
              <a:rPr lang="ja-JP" altLang="en-US" sz="1900" dirty="0" smtClean="0"/>
              <a:t>　開設日時</a:t>
            </a:r>
            <a:r>
              <a:rPr lang="ja-JP" altLang="en-US" sz="1900" dirty="0" smtClean="0"/>
              <a:t>：</a:t>
            </a:r>
            <a:r>
              <a:rPr lang="en-US" altLang="ja-JP" sz="1900" dirty="0" smtClean="0"/>
              <a:t>8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14</a:t>
            </a:r>
            <a:r>
              <a:rPr lang="ja-JP" altLang="en-US" sz="1900" dirty="0" smtClean="0"/>
              <a:t>日</a:t>
            </a:r>
            <a:r>
              <a:rPr lang="ja-JP" altLang="en-US" sz="1900" dirty="0" smtClean="0"/>
              <a:t>（木）、</a:t>
            </a:r>
            <a:r>
              <a:rPr lang="en-US" altLang="ja-JP" sz="1900" dirty="0"/>
              <a:t> </a:t>
            </a:r>
            <a:r>
              <a:rPr lang="en-US" altLang="ja-JP" sz="1900" dirty="0" smtClean="0"/>
              <a:t>9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11</a:t>
            </a:r>
            <a:r>
              <a:rPr lang="ja-JP" altLang="en-US" sz="1900" dirty="0" smtClean="0"/>
              <a:t>日</a:t>
            </a:r>
            <a:r>
              <a:rPr lang="ja-JP" altLang="en-US" sz="1900" dirty="0"/>
              <a:t>（木）</a:t>
            </a:r>
            <a:endParaRPr lang="en-US" altLang="ja-JP" sz="1900" dirty="0" smtClean="0"/>
          </a:p>
          <a:p>
            <a:pPr algn="l"/>
            <a:r>
              <a:rPr lang="ja-JP" altLang="en-US" sz="1900" dirty="0"/>
              <a:t>　</a:t>
            </a:r>
            <a:r>
              <a:rPr lang="ja-JP" altLang="en-US" sz="1900" dirty="0" smtClean="0"/>
              <a:t>　　　　　午後</a:t>
            </a:r>
            <a:r>
              <a:rPr lang="en-US" altLang="ja-JP" sz="1900" dirty="0"/>
              <a:t>5</a:t>
            </a:r>
            <a:r>
              <a:rPr lang="ja-JP" altLang="en-US" sz="1900" dirty="0"/>
              <a:t>時</a:t>
            </a:r>
            <a:r>
              <a:rPr lang="en-US" altLang="ja-JP" sz="1900" dirty="0"/>
              <a:t>15</a:t>
            </a:r>
            <a:r>
              <a:rPr lang="ja-JP" altLang="en-US" sz="1900" dirty="0"/>
              <a:t>分～午後</a:t>
            </a:r>
            <a:r>
              <a:rPr lang="en-US" altLang="ja-JP" sz="1900" dirty="0"/>
              <a:t>8</a:t>
            </a:r>
            <a:r>
              <a:rPr lang="ja-JP" altLang="en-US" sz="1900" dirty="0" smtClean="0"/>
              <a:t>時</a:t>
            </a:r>
            <a:endParaRPr lang="en-US" altLang="ja-JP" sz="1900" dirty="0" smtClean="0"/>
          </a:p>
          <a:p>
            <a:pPr algn="l"/>
            <a:endParaRPr lang="en-US" altLang="ja-JP" sz="1100" dirty="0" smtClean="0"/>
          </a:p>
          <a:p>
            <a:pPr algn="l"/>
            <a:r>
              <a:rPr lang="ja-JP" altLang="en-US" sz="1400" dirty="0" smtClean="0"/>
              <a:t>　</a:t>
            </a:r>
            <a:r>
              <a:rPr lang="en-US" altLang="ja-JP" sz="1400" dirty="0" smtClean="0"/>
              <a:t>※</a:t>
            </a:r>
            <a:r>
              <a:rPr lang="ja-JP" altLang="en-US" sz="1400" dirty="0"/>
              <a:t>各総合支所を受取場所として指定されている方が</a:t>
            </a:r>
            <a:r>
              <a:rPr lang="ja-JP" altLang="ja-JP" sz="1400" dirty="0" smtClean="0"/>
              <a:t>、</a:t>
            </a:r>
            <a:r>
              <a:rPr lang="ja-JP" altLang="ja-JP" sz="1400" dirty="0"/>
              <a:t>時間外でのカードの</a:t>
            </a:r>
            <a:r>
              <a:rPr lang="ja-JP" altLang="ja-JP" sz="1400" dirty="0" smtClean="0"/>
              <a:t>受</a:t>
            </a:r>
            <a:endParaRPr lang="en-US" altLang="ja-JP" sz="1400" dirty="0" smtClean="0"/>
          </a:p>
          <a:p>
            <a:pPr algn="l"/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ja-JP" altLang="ja-JP" sz="1400" dirty="0" smtClean="0"/>
              <a:t>取り</a:t>
            </a:r>
            <a:r>
              <a:rPr lang="ja-JP" altLang="ja-JP" sz="1400" dirty="0"/>
              <a:t>を希望する場合は</a:t>
            </a:r>
            <a:r>
              <a:rPr lang="ja-JP" altLang="ja-JP" sz="1400" dirty="0" smtClean="0"/>
              <a:t>、</a:t>
            </a:r>
            <a:r>
              <a:rPr lang="ja-JP" altLang="en-US" sz="1400" dirty="0" smtClean="0"/>
              <a:t>８月は８月８日（金）</a:t>
            </a:r>
            <a:r>
              <a:rPr lang="ja-JP" altLang="en-US" sz="1400" dirty="0"/>
              <a:t>まで</a:t>
            </a:r>
            <a:r>
              <a:rPr lang="ja-JP" altLang="en-US" sz="1400" dirty="0" smtClean="0"/>
              <a:t>、９月は９月８日（月）</a:t>
            </a:r>
            <a:endParaRPr lang="en-US" altLang="ja-JP" sz="1400" dirty="0" smtClean="0"/>
          </a:p>
          <a:p>
            <a:pPr algn="l"/>
            <a:r>
              <a:rPr lang="ja-JP" altLang="en-US" sz="1400" dirty="0"/>
              <a:t>　</a:t>
            </a:r>
            <a:r>
              <a:rPr lang="ja-JP" altLang="en-US" sz="1400" dirty="0" smtClean="0"/>
              <a:t>　までにご連絡</a:t>
            </a:r>
            <a:r>
              <a:rPr lang="ja-JP" altLang="en-US" sz="1400" dirty="0"/>
              <a:t>ください。</a:t>
            </a:r>
          </a:p>
          <a:p>
            <a:pPr algn="l"/>
            <a:endParaRPr lang="en-US" altLang="ja-JP" dirty="0" smtClean="0"/>
          </a:p>
          <a:p>
            <a:pPr algn="l"/>
            <a:endParaRPr lang="en-US" altLang="ja-JP" dirty="0"/>
          </a:p>
          <a:p>
            <a:pPr algn="l"/>
            <a:r>
              <a:rPr lang="ja-JP" altLang="en-US" sz="1900" dirty="0" smtClean="0"/>
              <a:t>■</a:t>
            </a:r>
            <a:r>
              <a:rPr lang="ja-JP" altLang="en-US" sz="1900" b="1" dirty="0" smtClean="0"/>
              <a:t>休日窓口</a:t>
            </a:r>
            <a:endParaRPr lang="en-US" altLang="ja-JP" sz="1900" b="1" dirty="0" smtClean="0"/>
          </a:p>
          <a:p>
            <a:pPr algn="l"/>
            <a:r>
              <a:rPr lang="ja-JP" altLang="en-US" sz="1900" dirty="0" smtClean="0"/>
              <a:t>　開設</a:t>
            </a:r>
            <a:r>
              <a:rPr lang="ja-JP" altLang="en-US" sz="1900" dirty="0"/>
              <a:t>場所：本庁市民課（マイナンバーカード受付窓口）</a:t>
            </a:r>
            <a:endParaRPr lang="en-US" altLang="ja-JP" sz="1900" dirty="0"/>
          </a:p>
          <a:p>
            <a:pPr algn="l"/>
            <a:r>
              <a:rPr lang="ja-JP" altLang="en-US" sz="1900" dirty="0"/>
              <a:t>　開設日時</a:t>
            </a:r>
            <a:r>
              <a:rPr lang="ja-JP" altLang="en-US" sz="1900" dirty="0" smtClean="0"/>
              <a:t>：</a:t>
            </a:r>
            <a:r>
              <a:rPr lang="en-US" altLang="ja-JP" sz="1900" dirty="0" smtClean="0"/>
              <a:t>8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23</a:t>
            </a:r>
            <a:r>
              <a:rPr lang="ja-JP" altLang="en-US" sz="1900" dirty="0" smtClean="0"/>
              <a:t>日</a:t>
            </a:r>
            <a:r>
              <a:rPr lang="ja-JP" altLang="en-US" sz="1900" dirty="0" smtClean="0"/>
              <a:t>（土）</a:t>
            </a:r>
            <a:r>
              <a:rPr lang="ja-JP" altLang="en-US" sz="1900" dirty="0" smtClean="0"/>
              <a:t>、</a:t>
            </a:r>
            <a:r>
              <a:rPr lang="en-US" altLang="ja-JP" sz="1900" dirty="0" smtClean="0"/>
              <a:t>8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24</a:t>
            </a:r>
            <a:r>
              <a:rPr lang="ja-JP" altLang="en-US" sz="1900" dirty="0" smtClean="0"/>
              <a:t>日</a:t>
            </a:r>
            <a:r>
              <a:rPr lang="ja-JP" altLang="en-US" sz="1900" dirty="0" smtClean="0"/>
              <a:t>（日）</a:t>
            </a:r>
            <a:endParaRPr lang="en-US" altLang="ja-JP" sz="1900" dirty="0" smtClean="0"/>
          </a:p>
          <a:p>
            <a:pPr algn="l"/>
            <a:r>
              <a:rPr lang="ja-JP" altLang="en-US" sz="1900" dirty="0" smtClean="0"/>
              <a:t>　　　　　　</a:t>
            </a:r>
            <a:r>
              <a:rPr lang="en-US" altLang="ja-JP" sz="1900" dirty="0" smtClean="0"/>
              <a:t>9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27</a:t>
            </a:r>
            <a:r>
              <a:rPr lang="ja-JP" altLang="en-US" sz="1900" dirty="0" smtClean="0"/>
              <a:t>日</a:t>
            </a:r>
            <a:r>
              <a:rPr lang="ja-JP" altLang="en-US" sz="1900" dirty="0"/>
              <a:t>（土）</a:t>
            </a:r>
            <a:r>
              <a:rPr lang="ja-JP" altLang="en-US" sz="1900" dirty="0" smtClean="0"/>
              <a:t>、</a:t>
            </a:r>
            <a:r>
              <a:rPr lang="en-US" altLang="ja-JP" sz="1900" dirty="0" smtClean="0"/>
              <a:t>9</a:t>
            </a:r>
            <a:r>
              <a:rPr lang="ja-JP" altLang="en-US" sz="1900" dirty="0" smtClean="0"/>
              <a:t>月</a:t>
            </a:r>
            <a:r>
              <a:rPr lang="en-US" altLang="ja-JP" sz="1900" dirty="0" smtClean="0"/>
              <a:t>28</a:t>
            </a:r>
            <a:r>
              <a:rPr lang="ja-JP" altLang="en-US" sz="1900" dirty="0" smtClean="0"/>
              <a:t>日</a:t>
            </a:r>
            <a:r>
              <a:rPr lang="ja-JP" altLang="en-US" sz="1900" dirty="0"/>
              <a:t>（日</a:t>
            </a:r>
            <a:r>
              <a:rPr lang="ja-JP" altLang="en-US" sz="1900" dirty="0" smtClean="0"/>
              <a:t>）</a:t>
            </a:r>
            <a:endParaRPr lang="en-US" altLang="ja-JP" sz="1900" dirty="0"/>
          </a:p>
          <a:p>
            <a:pPr algn="l"/>
            <a:r>
              <a:rPr lang="ja-JP" altLang="en-US" sz="1900" dirty="0" smtClean="0"/>
              <a:t>　　　　　　</a:t>
            </a:r>
            <a:r>
              <a:rPr lang="ja-JP" altLang="ja-JP" sz="1900" dirty="0" smtClean="0"/>
              <a:t>午前</a:t>
            </a:r>
            <a:r>
              <a:rPr lang="en-US" altLang="ja-JP" sz="1900" dirty="0" smtClean="0"/>
              <a:t>9</a:t>
            </a:r>
            <a:r>
              <a:rPr lang="ja-JP" altLang="ja-JP" sz="1900" dirty="0" smtClean="0"/>
              <a:t>時～正午</a:t>
            </a:r>
          </a:p>
          <a:p>
            <a:pPr algn="l"/>
            <a:r>
              <a:rPr lang="ja-JP" altLang="en-US" dirty="0"/>
              <a:t>　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　</a:t>
            </a:r>
            <a:r>
              <a:rPr lang="en-US" altLang="ja-JP" sz="1400" dirty="0" smtClean="0"/>
              <a:t>※</a:t>
            </a:r>
            <a:r>
              <a:rPr lang="ja-JP" altLang="en-US" sz="1400" b="1" u="sng" dirty="0" smtClean="0"/>
              <a:t>事前</a:t>
            </a:r>
            <a:r>
              <a:rPr lang="ja-JP" altLang="en-US" sz="1400" b="1" u="sng" dirty="0"/>
              <a:t>予約制</a:t>
            </a:r>
            <a:r>
              <a:rPr lang="ja-JP" altLang="en-US" sz="1400" dirty="0"/>
              <a:t>です</a:t>
            </a:r>
            <a:r>
              <a:rPr lang="ja-JP" altLang="en-US" sz="1400" dirty="0" smtClean="0"/>
              <a:t>。８月は８月２１日</a:t>
            </a:r>
            <a:r>
              <a:rPr lang="ja-JP" altLang="en-US" sz="1400" dirty="0" smtClean="0"/>
              <a:t>（木）まで</a:t>
            </a:r>
            <a:r>
              <a:rPr lang="ja-JP" altLang="en-US" sz="1400" dirty="0" smtClean="0"/>
              <a:t>、９月は９月２５日</a:t>
            </a:r>
            <a:r>
              <a:rPr lang="ja-JP" altLang="en-US" sz="1400" dirty="0"/>
              <a:t>（木）</a:t>
            </a:r>
            <a:r>
              <a:rPr lang="ja-JP" altLang="en-US" sz="1400" dirty="0" smtClean="0"/>
              <a:t>までに</a:t>
            </a:r>
            <a:endParaRPr lang="en-US" altLang="ja-JP" sz="1400" dirty="0" smtClean="0"/>
          </a:p>
          <a:p>
            <a:pPr algn="l"/>
            <a:r>
              <a:rPr lang="ja-JP" altLang="en-US" sz="1400" dirty="0"/>
              <a:t>　</a:t>
            </a:r>
            <a:r>
              <a:rPr lang="ja-JP" altLang="en-US" sz="1400" dirty="0" smtClean="0"/>
              <a:t>　ご予約ください</a:t>
            </a:r>
            <a:r>
              <a:rPr lang="ja-JP" altLang="en-US" sz="1400" dirty="0"/>
              <a:t>。</a:t>
            </a:r>
          </a:p>
          <a:p>
            <a:pPr algn="l"/>
            <a:r>
              <a:rPr lang="ja-JP" altLang="en-US" sz="1400" dirty="0" smtClean="0"/>
              <a:t>　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各総合</a:t>
            </a:r>
            <a:r>
              <a:rPr lang="ja-JP" altLang="en-US" sz="1400" dirty="0"/>
              <a:t>支所を受取場所として指定されている方が、休日窓口</a:t>
            </a:r>
            <a:r>
              <a:rPr lang="en-US" altLang="ja-JP" sz="1400" dirty="0"/>
              <a:t>(</a:t>
            </a:r>
            <a:r>
              <a:rPr lang="ja-JP" altLang="en-US" sz="1400" dirty="0"/>
              <a:t>本庁</a:t>
            </a:r>
            <a:r>
              <a:rPr lang="en-US" altLang="ja-JP" sz="1400" dirty="0"/>
              <a:t>)</a:t>
            </a:r>
            <a:r>
              <a:rPr lang="ja-JP" altLang="en-US" sz="1400" dirty="0" err="1" smtClean="0"/>
              <a:t>での</a:t>
            </a:r>
            <a:r>
              <a:rPr lang="ja-JP" altLang="en-US" sz="1400" dirty="0" smtClean="0"/>
              <a:t>受取に</a:t>
            </a:r>
            <a:endParaRPr lang="en-US" altLang="ja-JP" sz="1400" dirty="0" smtClean="0"/>
          </a:p>
          <a:p>
            <a:pPr algn="l"/>
            <a:r>
              <a:rPr lang="ja-JP" altLang="en-US" sz="1400" dirty="0"/>
              <a:t>　</a:t>
            </a:r>
            <a:r>
              <a:rPr lang="ja-JP" altLang="en-US" sz="1400" dirty="0" smtClean="0"/>
              <a:t>　変更</a:t>
            </a:r>
            <a:r>
              <a:rPr lang="ja-JP" altLang="en-US" sz="1400" dirty="0"/>
              <a:t>する場合は</a:t>
            </a:r>
            <a:r>
              <a:rPr lang="ja-JP" altLang="en-US" sz="1400" dirty="0" smtClean="0"/>
              <a:t>、８月は８月１８日</a:t>
            </a:r>
            <a:r>
              <a:rPr lang="ja-JP" altLang="en-US" sz="1400" dirty="0" smtClean="0"/>
              <a:t>（月）まで</a:t>
            </a:r>
            <a:r>
              <a:rPr lang="ja-JP" altLang="en-US" sz="1400" dirty="0" smtClean="0"/>
              <a:t>、９月は９月２２日</a:t>
            </a:r>
            <a:r>
              <a:rPr lang="ja-JP" altLang="en-US" sz="1400" dirty="0" smtClean="0"/>
              <a:t>（月）までに</a:t>
            </a:r>
          </a:p>
          <a:p>
            <a:pPr algn="l"/>
            <a:r>
              <a:rPr lang="ja-JP" altLang="en-US" sz="1400" dirty="0"/>
              <a:t>　</a:t>
            </a:r>
            <a:r>
              <a:rPr lang="ja-JP" altLang="en-US" sz="1400" dirty="0" smtClean="0"/>
              <a:t>　ご連絡</a:t>
            </a:r>
            <a:r>
              <a:rPr lang="ja-JP" altLang="en-US" sz="1400" dirty="0"/>
              <a:t>ください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algn="l"/>
            <a:endParaRPr lang="en-US" altLang="ja-JP" sz="1400" dirty="0" smtClean="0"/>
          </a:p>
          <a:p>
            <a:pPr algn="l"/>
            <a:r>
              <a:rPr lang="ja-JP" altLang="en-US" sz="1400" dirty="0" smtClean="0"/>
              <a:t>　</a:t>
            </a:r>
            <a:r>
              <a:rPr lang="ja-JP" altLang="en-US" dirty="0" smtClean="0"/>
              <a:t>連絡先：</a:t>
            </a:r>
            <a:r>
              <a:rPr lang="en-US" altLang="ja-JP" dirty="0" smtClean="0"/>
              <a:t>0197-34-2223</a:t>
            </a:r>
            <a:r>
              <a:rPr lang="ja-JP" altLang="en-US" dirty="0" smtClean="0"/>
              <a:t>（直通）</a:t>
            </a:r>
            <a:r>
              <a:rPr lang="en-US" altLang="ja-JP" dirty="0" smtClean="0"/>
              <a:t>【</a:t>
            </a:r>
            <a:r>
              <a:rPr lang="ja-JP" altLang="en-US" dirty="0" smtClean="0"/>
              <a:t>市民課マイナンバー担当</a:t>
            </a:r>
            <a:r>
              <a:rPr lang="en-US" altLang="ja-JP" dirty="0" smtClean="0"/>
              <a:t>】</a:t>
            </a:r>
          </a:p>
          <a:p>
            <a:pPr algn="l"/>
            <a:endParaRPr lang="en-US" altLang="ja-JP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159" y="874468"/>
            <a:ext cx="1062841" cy="10396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53154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654</TotalTime>
  <Words>267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マイナンバーカード時間外・休日窓口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マイナンバーカード時間外・休日窓口</dc:title>
  <dc:creator>ous10756</dc:creator>
  <cp:lastModifiedBy>ous11401</cp:lastModifiedBy>
  <cp:revision>25</cp:revision>
  <cp:lastPrinted>2024-05-17T02:42:17Z</cp:lastPrinted>
  <dcterms:created xsi:type="dcterms:W3CDTF">2023-11-20T23:44:28Z</dcterms:created>
  <dcterms:modified xsi:type="dcterms:W3CDTF">2025-07-09T01:57:19Z</dcterms:modified>
</cp:coreProperties>
</file>