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50"/>
    <a:srgbClr val="F5FF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3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 smtClean="0"/>
              <a:t>活動プランシート記載要領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52C93-17E7-41E6-AB50-347BDCD80E8E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B9159-277A-4B5A-8470-356A3216A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844939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 smtClean="0"/>
              <a:t>活動プランシート記載要領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0766A3-71BF-44A3-855A-A357AE8F6B7C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247D66-04F8-4079-8C79-F652D97BF4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105230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26823A-80C1-1242-445F-BC52713C7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0C65728-5E9B-670D-AE5C-5DE692A06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C15984-1470-C517-6F44-A0BBB173C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6D2F-0CA9-4745-AEFB-1F68975AF0B6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D14395-C561-6DD6-6F79-92E5061CB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4C161B-5F26-F389-E3D4-AF02CB0B0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FAB6-B1F8-4824-B50B-0F371217F4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373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5B189E-3B31-55C2-E13F-88B21CC41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82A02B4-424F-3718-6BF1-73262E77D9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DC1D34-F915-B693-2969-1A9C8E2F6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6D2F-0CA9-4745-AEFB-1F68975AF0B6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E7D75B-7A63-1E34-365D-40BEF3112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08124D-876D-AA15-48E9-62878D321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FAB6-B1F8-4824-B50B-0F371217F4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5754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2691F05-492B-E3C3-7E92-0B3BCB5E3A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4271611-D7C0-5D0E-3E20-4733A8065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EE0B39-7D59-6BA9-4653-28D2C8C1F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6D2F-0CA9-4745-AEFB-1F68975AF0B6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47FD7-33A4-5831-7C8E-5551F664D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3817C5-56C1-F42F-9868-85E89CE28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FAB6-B1F8-4824-B50B-0F371217F4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268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E5A6C0-C1E7-3716-55D2-2F0652F51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2BC19D-1738-D69F-D585-00EF48521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A322D6-4AAD-8FD3-5335-19F63F794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6D2F-0CA9-4745-AEFB-1F68975AF0B6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B0E0FA-F650-81C0-21EE-9942CB30A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FE3EDD-0B63-7A24-CB8E-9AAE8F8C1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FAB6-B1F8-4824-B50B-0F371217F4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05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E1A421-F313-4F9A-7891-B23035DD1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FB9E57-CCEF-5B10-BDC9-64524FE53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E64F82-35C5-D034-6380-2388F3A3D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6D2F-0CA9-4745-AEFB-1F68975AF0B6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BEC9BC-E6B3-7511-0D96-EAAE081B1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18FC6D-F044-F48A-27C4-6A4541742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FAB6-B1F8-4824-B50B-0F371217F4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6619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65F385-387C-B8DC-571D-D1E5077CF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A0040C-9176-1037-78A9-0DCE7C6F29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FE488C-F114-5169-E0B2-77452F061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9CB0B51-46A4-6AE6-7E7C-84222D02F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6D2F-0CA9-4745-AEFB-1F68975AF0B6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7B5E0BC-D61D-ADC7-8FF0-B1728A213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A6B9969-D1F5-7CF3-D4BF-D648E0A72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FAB6-B1F8-4824-B50B-0F371217F4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21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2F1BD1-7A78-0C60-839C-F9331DEFA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4FA0696-A85F-7BDD-BBBB-AFA0EFA56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F10F018-6F87-2BD3-BDAC-65C9C7D92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F55F89-C10C-3594-680B-3D634E58B0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8F46000-60AF-2ACC-1250-931F7F6285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A6DD3CC-41CB-440E-F55E-88862B6D6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6D2F-0CA9-4745-AEFB-1F68975AF0B6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85AC663-1F84-5C17-06AB-FFC39E307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D671FDA-871C-8D29-EA08-BDBEEC0BB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FAB6-B1F8-4824-B50B-0F371217F4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1157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7ED2C8-C1C2-11A3-0AA5-AA2F8E025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7E17676-3A65-E323-113E-97E7373C0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6D2F-0CA9-4745-AEFB-1F68975AF0B6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E83A4BB-0E09-3C16-5B26-23DD6F03E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F737CD7-A290-65C5-BE5F-D56BEFEC1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FAB6-B1F8-4824-B50B-0F371217F4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4971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BBC6CC5-E46F-4260-8593-C9C7930F0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6D2F-0CA9-4745-AEFB-1F68975AF0B6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785DD34-B1AB-5E56-F553-2A6F3690A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443782-BAB4-F59A-1DA2-B37621867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FAB6-B1F8-4824-B50B-0F371217F4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312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194D43-B362-15AB-7448-5A7379267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CE6C50-A3E5-DB65-6086-1102C5FED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CF1D60F-5675-DE4A-F24C-6D6F20588F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EAC5766-570C-82FA-FD2B-D54C939D0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6D2F-0CA9-4745-AEFB-1F68975AF0B6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79B100-7187-B106-D14E-13775166C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55AE4B0-E8F7-F9CC-206C-737909AE0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FAB6-B1F8-4824-B50B-0F371217F4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335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D33F88-65F8-2420-E197-FFE34C11B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5A8232B-8579-3DB5-103B-871B39A6B3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1BE77B1-90FC-B649-DB19-264FD4919C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258543E-3F96-8D61-728A-CA7D2B4AC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6D2F-0CA9-4745-AEFB-1F68975AF0B6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E21B54-FD70-1003-6B60-2E7D1F92A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5C88A9-259F-2CE4-91E1-38133EC2F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FAB6-B1F8-4824-B50B-0F371217F4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319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6385C49-5E12-9C39-835A-CE328CE01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516ED0A-B7D0-1BFE-7398-6FBDF7EC4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F389A8-6CB1-8138-5522-86E59A7D3F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86D2F-0CA9-4745-AEFB-1F68975AF0B6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BB5A36-0D21-F6C5-47A4-3E90AF283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F4B3EB-BCBA-6E65-A410-EF74647213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9FAB6-B1F8-4824-B50B-0F371217F4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156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00E332B-BD14-7804-4334-58C7E5CC21E0}"/>
              </a:ext>
            </a:extLst>
          </p:cNvPr>
          <p:cNvSpPr/>
          <p:nvPr/>
        </p:nvSpPr>
        <p:spPr>
          <a:xfrm>
            <a:off x="0" y="0"/>
            <a:ext cx="12192000" cy="385011"/>
          </a:xfrm>
          <a:prstGeom prst="rect">
            <a:avLst/>
          </a:prstGeom>
          <a:solidFill>
            <a:srgbClr val="F5FFB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年度奥州市地域おこし協力隊エントリー用「活動プランシート」</a:t>
            </a:r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自己紹介</a:t>
            </a:r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7E43121-DE4D-8839-B98C-92AC4834D6EC}"/>
              </a:ext>
            </a:extLst>
          </p:cNvPr>
          <p:cNvSpPr txBox="1"/>
          <p:nvPr/>
        </p:nvSpPr>
        <p:spPr>
          <a:xfrm>
            <a:off x="371356" y="735646"/>
            <a:ext cx="572464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★自己紹介／自己</a:t>
            </a:r>
            <a:r>
              <a:rPr kumimoji="1" lang="en-US" altLang="ja-JP" b="1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kumimoji="1" lang="ja-JP" altLang="en-US" b="1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を自由にご記入ください。</a:t>
            </a:r>
            <a:endParaRPr kumimoji="1" lang="en-US" altLang="ja-JP" b="1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履歴書では伝えきれなかったこと</a:t>
            </a:r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これまでのお仕事経験や活動実績</a:t>
            </a:r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自分のキャラクターや人となりなど</a:t>
            </a:r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写真や図などを入れていただいても</a:t>
            </a:r>
            <a:r>
              <a:rPr lang="ja-JP" altLang="en-US" dirty="0" smtClean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かまいません</a:t>
            </a:r>
            <a:endParaRPr lang="en-US" altLang="ja-JP" dirty="0" smtClean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 smtClean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 smtClean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dirty="0" smtClean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dirty="0" smtClean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こちらの説明文は削除してください</a:t>
            </a:r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7252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D4086-1963-AAD2-5C9B-FCE05D785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C60FECB-BE33-EB6F-A76A-219627784B26}"/>
              </a:ext>
            </a:extLst>
          </p:cNvPr>
          <p:cNvSpPr/>
          <p:nvPr/>
        </p:nvSpPr>
        <p:spPr>
          <a:xfrm>
            <a:off x="0" y="0"/>
            <a:ext cx="12192000" cy="385011"/>
          </a:xfrm>
          <a:prstGeom prst="rect">
            <a:avLst/>
          </a:prstGeom>
          <a:solidFill>
            <a:srgbClr val="F5FFB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年度奥州市地域おこし協力隊エントリー用「活動プランシート」</a:t>
            </a:r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活動プラン</a:t>
            </a:r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E33D9A2-2A1D-B308-2AA0-EE3AE4A56C7B}"/>
              </a:ext>
            </a:extLst>
          </p:cNvPr>
          <p:cNvSpPr txBox="1"/>
          <p:nvPr/>
        </p:nvSpPr>
        <p:spPr>
          <a:xfrm>
            <a:off x="371356" y="735646"/>
            <a:ext cx="1094562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★イメージしている活動内容ややってみたいコトを自由にご記入ください。</a:t>
            </a:r>
            <a:endParaRPr kumimoji="1" lang="en-US" altLang="ja-JP" b="1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ビジネスプロデューサーの募集の場合は</a:t>
            </a:r>
            <a:r>
              <a:rPr lang="ja-JP" altLang="en-US" u="sng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、企画、プロジェクト、事業、サービス</a:t>
            </a:r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など</a:t>
            </a:r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新規就農の募集の場合は、</a:t>
            </a:r>
            <a:r>
              <a:rPr lang="ja-JP" altLang="en-US" u="sng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やりたい作物や目指す営農スタイル</a:t>
            </a:r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など</a:t>
            </a:r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※3</a:t>
            </a:r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年後の卒隊後のイメージや自分自身の中で希望する・目指す姿があれば、その旨も記載</a:t>
            </a:r>
            <a:r>
              <a:rPr lang="ja-JP" altLang="en-US" dirty="0" smtClean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写真や図などを入れていただいても</a:t>
            </a:r>
            <a:r>
              <a:rPr lang="ja-JP" altLang="en-US" dirty="0" smtClean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かまいません</a:t>
            </a:r>
            <a:endParaRPr lang="en-US" altLang="ja-JP" dirty="0" smtClean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dirty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こちらの説明文は削除して</a:t>
            </a:r>
            <a:r>
              <a:rPr lang="ja-JP" altLang="en-US" dirty="0" smtClean="0">
                <a:solidFill>
                  <a:srgbClr val="FF69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endParaRPr lang="en-US" altLang="ja-JP" dirty="0">
              <a:solidFill>
                <a:srgbClr val="FF69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979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191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ous11659@city.oshu.iwate.jp</cp:lastModifiedBy>
  <cp:revision>3</cp:revision>
  <cp:lastPrinted>2025-10-29T02:02:49Z</cp:lastPrinted>
  <dcterms:modified xsi:type="dcterms:W3CDTF">2025-10-29T02:02:53Z</dcterms:modified>
</cp:coreProperties>
</file>