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7"/>
  </p:notesMasterIdLst>
  <p:sldIdLst>
    <p:sldId id="2147378894" r:id="rId5"/>
    <p:sldId id="2147378921"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8" d="100"/>
          <a:sy n="108" d="100"/>
        </p:scale>
        <p:origin x="15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2024/12/26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3537b7e8-a3ce-46a8-be72-7e68cc2b255f" xsi:nil="true"/>
    <_x4f5c__x6210__x65e5__x6642_ xmlns="3537b7e8-a3ce-46a8-be72-7e68cc2b255f" xsi:nil="true"/>
    <TaxCatchAll xmlns="85ec59af-1a16-40a0-b163-384e34c79a5c" xsi:nil="true"/>
    <lcf76f155ced4ddcb4097134ff3c332f xmlns="3537b7e8-a3ce-46a8-be72-7e68cc2b255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934A5A71B05DF419214895903EA2988" ma:contentTypeVersion="17" ma:contentTypeDescription="新しいドキュメントを作成します。" ma:contentTypeScope="" ma:versionID="629daf1610b39b25a64045272a091b59">
  <xsd:schema xmlns:xsd="http://www.w3.org/2001/XMLSchema" xmlns:xs="http://www.w3.org/2001/XMLSchema" xmlns:p="http://schemas.microsoft.com/office/2006/metadata/properties" xmlns:ns2="3537b7e8-a3ce-46a8-be72-7e68cc2b255f" xmlns:ns3="85ec59af-1a16-40a0-b163-384e34c79a5c" targetNamespace="http://schemas.microsoft.com/office/2006/metadata/properties" ma:root="true" ma:fieldsID="b0e617e8366862b45fc7fac15809d4fa" ns2:_="" ns3:_="">
    <xsd:import namespace="3537b7e8-a3ce-46a8-be72-7e68cc2b255f"/>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7b7e8-a3ce-46a8-be72-7e68cc2b255f"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2" nillable="true" ma:displayName="承認の状態" ma:internalName="_x627f__x8a8d__x306e__x72b6__x614b_">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b18621-5be1-4086-b3c4-a1b17743687d}"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C218E037-542B-4228-AC80-31E3C03E3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7b7e8-a3ce-46a8-be72-7e68cc2b255f"/>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1282</Words>
  <Application>Microsoft Office PowerPoint</Application>
  <PresentationFormat>A4 210 x 297 mm</PresentationFormat>
  <Paragraphs>119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ous11834</cp:lastModifiedBy>
  <cp:revision>1</cp:revision>
  <dcterms:modified xsi:type="dcterms:W3CDTF">2024-12-26T00:30:04Z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0x0101005934A5A71B05DF419214895903EA2988</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